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38A9AB-061D-4EB7-9D86-04C8F99F538B}" v="21" dt="2023-01-15T10:38:11.1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91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zanne McGladdery" userId="62adaf76c46c4659" providerId="LiveId" clId="{1A38A9AB-061D-4EB7-9D86-04C8F99F538B}"/>
    <pc:docChg chg="modSld">
      <pc:chgData name="Suzanne McGladdery" userId="62adaf76c46c4659" providerId="LiveId" clId="{1A38A9AB-061D-4EB7-9D86-04C8F99F538B}" dt="2023-01-15T10:38:11.132" v="20" actId="478"/>
      <pc:docMkLst>
        <pc:docMk/>
      </pc:docMkLst>
      <pc:sldChg chg="addSp delSp modSp">
        <pc:chgData name="Suzanne McGladdery" userId="62adaf76c46c4659" providerId="LiveId" clId="{1A38A9AB-061D-4EB7-9D86-04C8F99F538B}" dt="2023-01-15T10:38:11.132" v="20" actId="478"/>
        <pc:sldMkLst>
          <pc:docMk/>
          <pc:sldMk cId="703645173" sldId="257"/>
        </pc:sldMkLst>
        <pc:picChg chg="del">
          <ac:chgData name="Suzanne McGladdery" userId="62adaf76c46c4659" providerId="LiveId" clId="{1A38A9AB-061D-4EB7-9D86-04C8F99F538B}" dt="2023-01-15T10:23:24.922" v="8" actId="478"/>
          <ac:picMkLst>
            <pc:docMk/>
            <pc:sldMk cId="703645173" sldId="257"/>
            <ac:picMk id="8" creationId="{00000000-0000-0000-0000-000000000000}"/>
          </ac:picMkLst>
        </pc:picChg>
        <pc:picChg chg="add mod">
          <ac:chgData name="Suzanne McGladdery" userId="62adaf76c46c4659" providerId="LiveId" clId="{1A38A9AB-061D-4EB7-9D86-04C8F99F538B}" dt="2023-01-15T10:22:09.967" v="5" actId="1076"/>
          <ac:picMkLst>
            <pc:docMk/>
            <pc:sldMk cId="703645173" sldId="257"/>
            <ac:picMk id="1026" creationId="{58494F06-725E-05E1-2243-7BC2EA60AE1B}"/>
          </ac:picMkLst>
        </pc:picChg>
        <pc:picChg chg="add mod">
          <ac:chgData name="Suzanne McGladdery" userId="62adaf76c46c4659" providerId="LiveId" clId="{1A38A9AB-061D-4EB7-9D86-04C8F99F538B}" dt="2023-01-15T10:30:07.493" v="17" actId="14100"/>
          <ac:picMkLst>
            <pc:docMk/>
            <pc:sldMk cId="703645173" sldId="257"/>
            <ac:picMk id="1028" creationId="{4DC3B403-CACA-EF31-7F0B-A35E799FE2F5}"/>
          </ac:picMkLst>
        </pc:picChg>
        <pc:picChg chg="add del">
          <ac:chgData name="Suzanne McGladdery" userId="62adaf76c46c4659" providerId="LiveId" clId="{1A38A9AB-061D-4EB7-9D86-04C8F99F538B}" dt="2023-01-15T10:30:00.481" v="15" actId="478"/>
          <ac:picMkLst>
            <pc:docMk/>
            <pc:sldMk cId="703645173" sldId="257"/>
            <ac:picMk id="1030" creationId="{F77F3ADD-6816-BC85-A9B0-B9261DEAAD3F}"/>
          </ac:picMkLst>
        </pc:picChg>
        <pc:picChg chg="add del">
          <ac:chgData name="Suzanne McGladdery" userId="62adaf76c46c4659" providerId="LiveId" clId="{1A38A9AB-061D-4EB7-9D86-04C8F99F538B}" dt="2023-01-15T10:38:11.132" v="20" actId="478"/>
          <ac:picMkLst>
            <pc:docMk/>
            <pc:sldMk cId="703645173" sldId="257"/>
            <ac:picMk id="1032" creationId="{875AB2C4-30D3-655E-93F6-F779FD4D35D0}"/>
          </ac:picMkLst>
        </pc:picChg>
        <pc:picChg chg="del">
          <ac:chgData name="Suzanne McGladdery" userId="62adaf76c46c4659" providerId="LiveId" clId="{1A38A9AB-061D-4EB7-9D86-04C8F99F538B}" dt="2023-01-15T10:22:01.281" v="1" actId="478"/>
          <ac:picMkLst>
            <pc:docMk/>
            <pc:sldMk cId="703645173" sldId="257"/>
            <ac:picMk id="2052" creationId="{00000000-0000-0000-0000-000000000000}"/>
          </ac:picMkLst>
        </pc:picChg>
      </pc:sldChg>
      <pc:sldChg chg="modSp">
        <pc:chgData name="Suzanne McGladdery" userId="62adaf76c46c4659" providerId="LiveId" clId="{1A38A9AB-061D-4EB7-9D86-04C8F99F538B}" dt="2023-01-15T10:30:22.520" v="18" actId="1076"/>
        <pc:sldMkLst>
          <pc:docMk/>
          <pc:sldMk cId="178883291" sldId="260"/>
        </pc:sldMkLst>
        <pc:picChg chg="mod">
          <ac:chgData name="Suzanne McGladdery" userId="62adaf76c46c4659" providerId="LiveId" clId="{1A38A9AB-061D-4EB7-9D86-04C8F99F538B}" dt="2023-01-15T10:30:22.520" v="18" actId="1076"/>
          <ac:picMkLst>
            <pc:docMk/>
            <pc:sldMk cId="178883291" sldId="260"/>
            <ac:picMk id="1032" creationId="{00000000-0000-0000-0000-000000000000}"/>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E8E9625-993A-4CDD-95AD-4C56AAE22BED}" type="datetimeFigureOut">
              <a:rPr lang="en-GB" smtClean="0"/>
              <a:t>15/01/2023</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84269E-A8FB-45CE-A0F8-D573B2676513}" type="slidenum">
              <a:rPr lang="en-GB" smtClean="0"/>
              <a:t>‹#›</a:t>
            </a:fld>
            <a:endParaRPr lang="en-GB"/>
          </a:p>
        </p:txBody>
      </p:sp>
    </p:spTree>
    <p:extLst>
      <p:ext uri="{BB962C8B-B14F-4D97-AF65-F5344CB8AC3E}">
        <p14:creationId xmlns:p14="http://schemas.microsoft.com/office/powerpoint/2010/main" val="19828853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B84269E-A8FB-45CE-A0F8-D573B2676513}" type="slidenum">
              <a:rPr lang="en-GB" smtClean="0"/>
              <a:t>6</a:t>
            </a:fld>
            <a:endParaRPr lang="en-GB"/>
          </a:p>
        </p:txBody>
      </p:sp>
    </p:spTree>
    <p:extLst>
      <p:ext uri="{BB962C8B-B14F-4D97-AF65-F5344CB8AC3E}">
        <p14:creationId xmlns:p14="http://schemas.microsoft.com/office/powerpoint/2010/main" val="100732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149201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181216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791162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E3BE425D-174A-49A1-BA25-9460382E6C3E}" type="datetimeFigureOut">
              <a:rPr lang="en-GB" smtClean="0"/>
              <a:t>15/01/2023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9950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3BE425D-174A-49A1-BA25-9460382E6C3E}" type="datetimeFigureOut">
              <a:rPr lang="en-GB" smtClean="0"/>
              <a:t>15/01/2023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932664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E3BE425D-174A-49A1-BA25-9460382E6C3E}" type="datetimeFigureOut">
              <a:rPr lang="en-GB" smtClean="0"/>
              <a:t>15/01/2023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42508637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E3BE425D-174A-49A1-BA25-9460382E6C3E}" type="datetimeFigureOut">
              <a:rPr lang="en-GB" smtClean="0"/>
              <a:t>15/01/2023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3984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E3BE425D-174A-49A1-BA25-9460382E6C3E}" type="datetimeFigureOut">
              <a:rPr lang="en-GB" smtClean="0"/>
              <a:t>15/01/2023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61275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BE425D-174A-49A1-BA25-9460382E6C3E}" type="datetimeFigureOut">
              <a:rPr lang="en-GB" smtClean="0"/>
              <a:t>15/01/2023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3255736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594130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3BE425D-174A-49A1-BA25-9460382E6C3E}" type="datetimeFigureOut">
              <a:rPr lang="en-GB" smtClean="0"/>
              <a:t>15/01/2023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AFB5E35-2639-435E-95AC-E2FF1766A617}" type="slidenum">
              <a:rPr lang="en-GB" smtClean="0"/>
              <a:t>‹#›</a:t>
            </a:fld>
            <a:endParaRPr lang="en-GB"/>
          </a:p>
        </p:txBody>
      </p:sp>
    </p:spTree>
    <p:extLst>
      <p:ext uri="{BB962C8B-B14F-4D97-AF65-F5344CB8AC3E}">
        <p14:creationId xmlns:p14="http://schemas.microsoft.com/office/powerpoint/2010/main" val="2907911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BE425D-174A-49A1-BA25-9460382E6C3E}" type="datetimeFigureOut">
              <a:rPr lang="en-GB" smtClean="0"/>
              <a:t>15/01/2023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FB5E35-2639-435E-95AC-E2FF1766A617}" type="slidenum">
              <a:rPr lang="en-GB" smtClean="0"/>
              <a:t>‹#›</a:t>
            </a:fld>
            <a:endParaRPr lang="en-GB"/>
          </a:p>
        </p:txBody>
      </p:sp>
    </p:spTree>
    <p:extLst>
      <p:ext uri="{BB962C8B-B14F-4D97-AF65-F5344CB8AC3E}">
        <p14:creationId xmlns:p14="http://schemas.microsoft.com/office/powerpoint/2010/main" val="10054295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5.xml.rels><?xml version="1.0" encoding="UTF-8" standalone="yes"?>
<Relationships xmlns="http://schemas.openxmlformats.org/package/2006/relationships"><Relationship Id="rId3" Type="http://schemas.openxmlformats.org/officeDocument/2006/relationships/image" Target="../media/image11.gif"/><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GB"/>
          </a:p>
        </p:txBody>
      </p:sp>
      <p:sp>
        <p:nvSpPr>
          <p:cNvPr id="3" name="Subtitle 2"/>
          <p:cNvSpPr>
            <a:spLocks noGrp="1"/>
          </p:cNvSpPr>
          <p:nvPr>
            <p:ph type="subTitle" idx="1"/>
          </p:nvPr>
        </p:nvSpPr>
        <p:spPr/>
        <p:txBody>
          <a:bodyPr/>
          <a:lstStyle/>
          <a:p>
            <a:endParaRPr lang="en-GB"/>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821535" y="3657"/>
            <a:ext cx="432246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a:t>
            </a:r>
          </a:p>
        </p:txBody>
      </p:sp>
    </p:spTree>
    <p:extLst>
      <p:ext uri="{BB962C8B-B14F-4D97-AF65-F5344CB8AC3E}">
        <p14:creationId xmlns:p14="http://schemas.microsoft.com/office/powerpoint/2010/main" val="11029318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993264" y="260648"/>
            <a:ext cx="287142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Life Story</a:t>
            </a:r>
          </a:p>
        </p:txBody>
      </p:sp>
      <p:sp>
        <p:nvSpPr>
          <p:cNvPr id="4" name="TextBox 3"/>
          <p:cNvSpPr txBox="1"/>
          <p:nvPr/>
        </p:nvSpPr>
        <p:spPr>
          <a:xfrm>
            <a:off x="887029" y="1187175"/>
            <a:ext cx="7416824" cy="5324535"/>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Everyone has a story about their life, and how they came to live where they do now.</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Your Life Story Worker – the person reading this to you – meets with lots of children and their parents.</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Their job is to help children know their life story: </a:t>
            </a:r>
          </a:p>
          <a:p>
            <a:pPr algn="just"/>
            <a:r>
              <a:rPr lang="en-GB" sz="2000" dirty="0">
                <a:solidFill>
                  <a:srgbClr val="0070C0"/>
                </a:solidFill>
                <a:latin typeface="Comic Sans MS" panose="030F0702030302020204" pitchFamily="66" charset="0"/>
              </a:rPr>
              <a:t>like what, where, when, who and why things happened.  </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Together we will think about these things, to help you find your story.</a:t>
            </a: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     This can help you now and in your future….</a:t>
            </a:r>
          </a:p>
        </p:txBody>
      </p:sp>
      <p:pic>
        <p:nvPicPr>
          <p:cNvPr id="13" name="Picture 12" descr="C:\Users\Suzanne\AppData\Local\Microsoft\Windows\Temporary Internet Files\Content.IE5\KX4ASHD2\reading[1].JPG"/>
          <p:cNvPicPr/>
          <p:nvPr/>
        </p:nvPicPr>
        <p:blipFill rotWithShape="1">
          <a:blip r:embed="rId2">
            <a:extLst>
              <a:ext uri="{28A0092B-C50C-407E-A947-70E740481C1C}">
                <a14:useLocalDpi xmlns:a14="http://schemas.microsoft.com/office/drawing/2010/main" val="0"/>
              </a:ext>
            </a:extLst>
          </a:blip>
          <a:srcRect l="6503" r="8120"/>
          <a:stretch/>
        </p:blipFill>
        <p:spPr bwMode="auto">
          <a:xfrm>
            <a:off x="7412182" y="2492896"/>
            <a:ext cx="1565563" cy="1462917"/>
          </a:xfrm>
          <a:prstGeom prst="rect">
            <a:avLst/>
          </a:prstGeom>
          <a:noFill/>
          <a:ln>
            <a:noFill/>
          </a:ln>
        </p:spPr>
      </p:pic>
      <p:pic>
        <p:nvPicPr>
          <p:cNvPr id="1026" name="Picture 2" descr="thinking-cap | Jacob Morgan">
            <a:extLst>
              <a:ext uri="{FF2B5EF4-FFF2-40B4-BE49-F238E27FC236}">
                <a16:creationId xmlns:a16="http://schemas.microsoft.com/office/drawing/2014/main" id="{58494F06-725E-05E1-2243-7BC2EA60AE1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43808" y="4420381"/>
            <a:ext cx="1277955" cy="147973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6,943 Child Looking To The Future Illustrations &amp; Clip Art - iStock">
            <a:extLst>
              <a:ext uri="{FF2B5EF4-FFF2-40B4-BE49-F238E27FC236}">
                <a16:creationId xmlns:a16="http://schemas.microsoft.com/office/drawing/2014/main" id="{4DC3B403-CACA-EF31-7F0B-A35E799FE2F5}"/>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88223" y="4872164"/>
            <a:ext cx="1840379" cy="178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3645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97066" y="465322"/>
            <a:ext cx="416588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Once we start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971600" y="1587351"/>
            <a:ext cx="7416824" cy="3170099"/>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Your Life Story Worker will talk to the people who knew you before you lived where you do now, to find out about your life.</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Some people may have a different story, but that’s okay, because everyone is different and will have different things they remember.</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A bit like detectives, we will look at all the stories and piece them together, like a jigsaw, so you can find your own story.</a:t>
            </a:r>
          </a:p>
        </p:txBody>
      </p:sp>
      <p:pic>
        <p:nvPicPr>
          <p:cNvPr id="8" name="Picture 7" descr="C:\Users\Suzanne\AppData\Local\Microsoft\Windows\Temporary Internet Files\Content.IE5\KXTEGMZ4\detective[1].jpg"/>
          <p:cNvPicPr/>
          <p:nvPr/>
        </p:nvPicPr>
        <p:blipFill>
          <a:blip r:embed="rId2">
            <a:extLst>
              <a:ext uri="{28A0092B-C50C-407E-A947-70E740481C1C}">
                <a14:useLocalDpi xmlns:a14="http://schemas.microsoft.com/office/drawing/2010/main" val="0"/>
              </a:ext>
            </a:extLst>
          </a:blip>
          <a:srcRect/>
          <a:stretch>
            <a:fillRect/>
          </a:stretch>
        </p:blipFill>
        <p:spPr bwMode="auto">
          <a:xfrm>
            <a:off x="611560" y="5085184"/>
            <a:ext cx="1360392" cy="1308110"/>
          </a:xfrm>
          <a:prstGeom prst="rect">
            <a:avLst/>
          </a:prstGeom>
          <a:noFill/>
          <a:ln>
            <a:noFill/>
          </a:ln>
        </p:spPr>
      </p:pic>
      <p:pic>
        <p:nvPicPr>
          <p:cNvPr id="3078" name="Picture 6" descr="C:\Users\Suzanne\AppData\Local\Microsoft\Windows\Temporary Internet Files\Content.IE5\KX4ASHD2\puzzle-piece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65307" y="4708153"/>
            <a:ext cx="1927337" cy="2004818"/>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C:\Users\Suzanne\AppData\Local\Microsoft\Windows\Temporary Internet Files\Content.IE5\KX4ASHD2\jigsaw-puzzle-2[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2384" y="5085184"/>
            <a:ext cx="1240224" cy="10975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40195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3188" y="465322"/>
            <a:ext cx="45715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When we meet</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953166" y="1423885"/>
            <a:ext cx="7416824" cy="4093428"/>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First, we will play some games so we can get to know each other before we start your Life Story.</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We will meet every other week; you, me and …, usually on the same day at the same time. </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We will start to think about all the feelings we have and how we can talk about them.</a:t>
            </a: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To help tell your story we will use wallpaper; to draw and write on with pens and stickers.  Each time we meet we can roll out the wallpaper and then roll it away at the end for you to look after it until the next time.</a:t>
            </a:r>
          </a:p>
        </p:txBody>
      </p:sp>
      <p:pic>
        <p:nvPicPr>
          <p:cNvPr id="4099" name="Picture 3" descr="C:\Users\Suzanne\AppData\Local\Microsoft\Windows\Temporary Internet Files\Content.IE5\SFJLD57G\hand-turkey[1].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223802" y="5517312"/>
            <a:ext cx="875552" cy="1068939"/>
          </a:xfrm>
          <a:prstGeom prst="rect">
            <a:avLst/>
          </a:prstGeom>
          <a:noFill/>
          <a:extLst>
            <a:ext uri="{909E8E84-426E-40DD-AFC4-6F175D3DCCD1}">
              <a14:hiddenFill xmlns:a14="http://schemas.microsoft.com/office/drawing/2010/main">
                <a:solidFill>
                  <a:srgbClr val="FFFFFF"/>
                </a:solidFill>
              </a14:hiddenFill>
            </a:ext>
          </a:extLst>
        </p:spPr>
      </p:pic>
      <p:pic>
        <p:nvPicPr>
          <p:cNvPr id="4105" name="Picture 9" descr="C:\Users\Suzanne\AppData\Local\Microsoft\Windows\Temporary Internet Files\Content.IE5\KX4ASHD2\jenga-200x300[1].jpg"/>
          <p:cNvPicPr>
            <a:picLocks noChangeAspect="1" noChangeArrowheads="1"/>
          </p:cNvPicPr>
          <p:nvPr/>
        </p:nvPicPr>
        <p:blipFill rotWithShape="1">
          <a:blip r:embed="rId3">
            <a:extLst>
              <a:ext uri="{28A0092B-C50C-407E-A947-70E740481C1C}">
                <a14:useLocalDpi xmlns:a14="http://schemas.microsoft.com/office/drawing/2010/main" val="0"/>
              </a:ext>
            </a:extLst>
          </a:blip>
          <a:srcRect l="11066" t="5612" r="19431" b="7005"/>
          <a:stretch/>
        </p:blipFill>
        <p:spPr bwMode="auto">
          <a:xfrm>
            <a:off x="144906" y="234548"/>
            <a:ext cx="734343" cy="1384878"/>
          </a:xfrm>
          <a:prstGeom prst="rect">
            <a:avLst/>
          </a:prstGeom>
          <a:noFill/>
          <a:extLst>
            <a:ext uri="{909E8E84-426E-40DD-AFC4-6F175D3DCCD1}">
              <a14:hiddenFill xmlns:a14="http://schemas.microsoft.com/office/drawing/2010/main">
                <a:solidFill>
                  <a:srgbClr val="FFFFFF"/>
                </a:solidFill>
              </a14:hiddenFill>
            </a:ext>
          </a:extLst>
        </p:spPr>
      </p:pic>
      <p:pic>
        <p:nvPicPr>
          <p:cNvPr id="4106" name="Picture 10" descr="C:\Users\Suzanne\AppData\Local\Microsoft\Windows\Temporary Internet Files\Content.IE5\KX4ASHD2\600px-Tic_tac_toe_complete.svg[1].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1085160">
            <a:off x="7649177" y="512416"/>
            <a:ext cx="612326" cy="612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6910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72769" y="359712"/>
            <a:ext cx="5943101"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54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Your Life Story Book</a:t>
            </a:r>
            <a:endParaRPr lang="en-US"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828157" y="1618154"/>
            <a:ext cx="7232324" cy="3785652"/>
          </a:xfrm>
          <a:prstGeom prst="rect">
            <a:avLst/>
          </a:prstGeom>
          <a:noFill/>
        </p:spPr>
        <p:txBody>
          <a:bodyPr wrap="square" rtlCol="0">
            <a:spAutoFit/>
          </a:bodyPr>
          <a:lstStyle/>
          <a:p>
            <a:pPr algn="just"/>
            <a:r>
              <a:rPr lang="en-GB" sz="2000" dirty="0">
                <a:solidFill>
                  <a:srgbClr val="0070C0"/>
                </a:solidFill>
                <a:latin typeface="Comic Sans MS" panose="030F0702030302020204" pitchFamily="66" charset="0"/>
              </a:rPr>
              <a:t>As we get towards the end of our work together we will make a book with your drawings and thoughts from the wallpaper.</a:t>
            </a: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Our Life Story carries on as we grow up and live our lives.  You will have many choices in your life and I hope this work will help you make good choices so you can have the life you would like.</a:t>
            </a:r>
          </a:p>
        </p:txBody>
      </p:sp>
      <p:pic>
        <p:nvPicPr>
          <p:cNvPr id="20" name="Picture 19" descr="C:\Users\Suzanne\AppData\Local\Microsoft\Windows\Temporary Internet Files\Content.IE5\KX4ASHD2\reading[1].JPG"/>
          <p:cNvPicPr/>
          <p:nvPr/>
        </p:nvPicPr>
        <p:blipFill rotWithShape="1">
          <a:blip r:embed="rId2">
            <a:extLst>
              <a:ext uri="{28A0092B-C50C-407E-A947-70E740481C1C}">
                <a14:useLocalDpi xmlns:a14="http://schemas.microsoft.com/office/drawing/2010/main" val="0"/>
              </a:ext>
            </a:extLst>
          </a:blip>
          <a:srcRect l="12029" r="11519"/>
          <a:stretch/>
        </p:blipFill>
        <p:spPr bwMode="auto">
          <a:xfrm>
            <a:off x="179512" y="182573"/>
            <a:ext cx="1115616" cy="1277607"/>
          </a:xfrm>
          <a:prstGeom prst="rect">
            <a:avLst/>
          </a:prstGeom>
          <a:noFill/>
          <a:ln>
            <a:noFill/>
          </a:ln>
        </p:spPr>
      </p:pic>
      <p:pic>
        <p:nvPicPr>
          <p:cNvPr id="5135" name="Picture 15" descr="C:\Users\Suzanne\AppData\Local\Microsoft\Windows\Temporary Internet Files\Content.IE5\SFJLD57G\boy_reading_book1249406311[1].gi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75834" y="2743266"/>
            <a:ext cx="1123560" cy="1271807"/>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828157" y="2563562"/>
            <a:ext cx="6916279" cy="1631216"/>
          </a:xfrm>
          <a:prstGeom prst="rect">
            <a:avLst/>
          </a:prstGeom>
          <a:noFill/>
        </p:spPr>
        <p:txBody>
          <a:bodyPr wrap="square" rtlCol="0">
            <a:spAutoFit/>
          </a:bodyPr>
          <a:lstStyle/>
          <a:p>
            <a:pPr algn="just"/>
            <a:endParaRPr lang="en-GB" sz="2000" dirty="0">
              <a:solidFill>
                <a:srgbClr val="0070C0"/>
              </a:solidFill>
              <a:latin typeface="Comic Sans MS" panose="030F0702030302020204" pitchFamily="66" charset="0"/>
            </a:endParaRPr>
          </a:p>
          <a:p>
            <a:pPr algn="just"/>
            <a:r>
              <a:rPr lang="en-GB" sz="2000" dirty="0">
                <a:solidFill>
                  <a:srgbClr val="0070C0"/>
                </a:solidFill>
                <a:latin typeface="Comic Sans MS" panose="030F0702030302020204" pitchFamily="66" charset="0"/>
              </a:rPr>
              <a:t>As you grow up, your book can help you remember things about you.  You can choose if you show it to other people who you might want to know about you and your life.</a:t>
            </a:r>
          </a:p>
          <a:p>
            <a:pPr algn="just"/>
            <a:endParaRPr lang="en-GB" sz="2000" dirty="0">
              <a:solidFill>
                <a:srgbClr val="0070C0"/>
              </a:solidFill>
              <a:latin typeface="Comic Sans MS" panose="030F0702030302020204" pitchFamily="66" charset="0"/>
            </a:endParaRPr>
          </a:p>
        </p:txBody>
      </p:sp>
      <p:sp>
        <p:nvSpPr>
          <p:cNvPr id="2" name="AutoShape 6" descr="Image result for choic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32" name="Picture 8" descr="Image result for choices"/>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86319" y="5431502"/>
            <a:ext cx="2371361" cy="115363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88832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6037" y="188640"/>
            <a:ext cx="4642233" cy="830997"/>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Any questions???</a:t>
            </a:r>
            <a:endParaRPr lang="en-US" sz="48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0" y="6519446"/>
            <a:ext cx="9144000" cy="338554"/>
          </a:xfrm>
          <a:prstGeom prst="rect">
            <a:avLst/>
          </a:prstGeom>
          <a:noFill/>
        </p:spPr>
        <p:txBody>
          <a:bodyPr wrap="square" rtlCol="0">
            <a:spAutoFit/>
          </a:bodyPr>
          <a:lstStyle/>
          <a:p>
            <a:pPr algn="ctr"/>
            <a:r>
              <a:rPr lang="en-GB" sz="1600" dirty="0">
                <a:solidFill>
                  <a:srgbClr val="0070C0"/>
                </a:solidFill>
                <a:latin typeface="Comic Sans MS" panose="030F0702030302020204" pitchFamily="66" charset="0"/>
              </a:rPr>
              <a:t>Here you can write or draw any questions you have about doing Life Story Work</a:t>
            </a: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40212" y="1217910"/>
            <a:ext cx="6264697" cy="46593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6147" name="Picture 3" descr="C:\Users\Suzanne\AppData\Local\Microsoft\Windows\Temporary Internet Files\Content.IE5\SFJLD57G\Ask-questions[1].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6037" y="4243736"/>
            <a:ext cx="1748198" cy="199794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43703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345</TotalTime>
  <Words>420</Words>
  <Application>Microsoft Office PowerPoint</Application>
  <PresentationFormat>On-screen Show (4:3)</PresentationFormat>
  <Paragraphs>43</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Comic Sans MS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dc:creator>
  <cp:lastModifiedBy>Suzanne McGladdery</cp:lastModifiedBy>
  <cp:revision>24</cp:revision>
  <cp:lastPrinted>2017-08-01T17:08:05Z</cp:lastPrinted>
  <dcterms:created xsi:type="dcterms:W3CDTF">2016-01-31T11:46:56Z</dcterms:created>
  <dcterms:modified xsi:type="dcterms:W3CDTF">2023-01-15T10:38:15Z</dcterms:modified>
</cp:coreProperties>
</file>