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0F4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E92A87-BF02-4CFA-BCA6-505E80F2C1F8}" v="1" dt="2021-01-14T18:16:27.6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594"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zanne McGladdery" userId="62adaf76c46c4659" providerId="LiveId" clId="{CBC8EF27-ACDF-48F3-BD2D-901EAADEB96D}"/>
    <pc:docChg chg="modSld">
      <pc:chgData name="Suzanne McGladdery" userId="62adaf76c46c4659" providerId="LiveId" clId="{CBC8EF27-ACDF-48F3-BD2D-901EAADEB96D}" dt="2020-02-12T11:59:33.025" v="296" actId="1076"/>
      <pc:docMkLst>
        <pc:docMk/>
      </pc:docMkLst>
      <pc:sldChg chg="modSp">
        <pc:chgData name="Suzanne McGladdery" userId="62adaf76c46c4659" providerId="LiveId" clId="{CBC8EF27-ACDF-48F3-BD2D-901EAADEB96D}" dt="2020-02-12T11:59:33.025" v="296" actId="1076"/>
        <pc:sldMkLst>
          <pc:docMk/>
          <pc:sldMk cId="1086910722" sldId="259"/>
        </pc:sldMkLst>
        <pc:spChg chg="mod">
          <ac:chgData name="Suzanne McGladdery" userId="62adaf76c46c4659" providerId="LiveId" clId="{CBC8EF27-ACDF-48F3-BD2D-901EAADEB96D}" dt="2020-02-12T11:59:33.025" v="296" actId="1076"/>
          <ac:spMkLst>
            <pc:docMk/>
            <pc:sldMk cId="1086910722" sldId="259"/>
            <ac:spMk id="7" creationId="{00000000-0000-0000-0000-000000000000}"/>
          </ac:spMkLst>
        </pc:spChg>
      </pc:sldChg>
    </pc:docChg>
  </pc:docChgLst>
  <pc:docChgLst>
    <pc:chgData name="Suzanne McGladdery" userId="62adaf76c46c4659" providerId="LiveId" clId="{C02F9D8F-6067-4C3E-92DD-3C38E91FB7C3}"/>
    <pc:docChg chg="modSld">
      <pc:chgData name="Suzanne McGladdery" userId="62adaf76c46c4659" providerId="LiveId" clId="{C02F9D8F-6067-4C3E-92DD-3C38E91FB7C3}" dt="2019-11-11T18:57:57.368" v="27" actId="6549"/>
      <pc:docMkLst>
        <pc:docMk/>
      </pc:docMkLst>
      <pc:sldChg chg="modSp">
        <pc:chgData name="Suzanne McGladdery" userId="62adaf76c46c4659" providerId="LiveId" clId="{C02F9D8F-6067-4C3E-92DD-3C38E91FB7C3}" dt="2019-11-11T18:57:57.368" v="27" actId="6549"/>
        <pc:sldMkLst>
          <pc:docMk/>
          <pc:sldMk cId="1086910722" sldId="259"/>
        </pc:sldMkLst>
        <pc:spChg chg="mod">
          <ac:chgData name="Suzanne McGladdery" userId="62adaf76c46c4659" providerId="LiveId" clId="{C02F9D8F-6067-4C3E-92DD-3C38E91FB7C3}" dt="2019-11-11T18:57:57.368" v="27" actId="6549"/>
          <ac:spMkLst>
            <pc:docMk/>
            <pc:sldMk cId="1086910722" sldId="259"/>
            <ac:spMk id="7" creationId="{00000000-0000-0000-0000-000000000000}"/>
          </ac:spMkLst>
        </pc:spChg>
      </pc:sldChg>
    </pc:docChg>
  </pc:docChgLst>
  <pc:docChgLst>
    <pc:chgData name="Suzanne McGladdery" userId="62adaf76c46c4659" providerId="LiveId" clId="{770BB019-4D62-4B72-993B-5858E593A60E}"/>
    <pc:docChg chg="modSld">
      <pc:chgData name="Suzanne McGladdery" userId="62adaf76c46c4659" providerId="LiveId" clId="{770BB019-4D62-4B72-993B-5858E593A60E}" dt="2019-06-10T11:37:54.947" v="642" actId="1076"/>
      <pc:docMkLst>
        <pc:docMk/>
      </pc:docMkLst>
      <pc:sldChg chg="modSp">
        <pc:chgData name="Suzanne McGladdery" userId="62adaf76c46c4659" providerId="LiveId" clId="{770BB019-4D62-4B72-993B-5858E593A60E}" dt="2019-06-10T11:37:54.947" v="642" actId="1076"/>
        <pc:sldMkLst>
          <pc:docMk/>
          <pc:sldMk cId="178883291" sldId="260"/>
        </pc:sldMkLst>
        <pc:spChg chg="mod">
          <ac:chgData name="Suzanne McGladdery" userId="62adaf76c46c4659" providerId="LiveId" clId="{770BB019-4D62-4B72-993B-5858E593A60E}" dt="2019-06-10T11:37:51.278" v="641" actId="14100"/>
          <ac:spMkLst>
            <pc:docMk/>
            <pc:sldMk cId="178883291" sldId="260"/>
            <ac:spMk id="7" creationId="{00000000-0000-0000-0000-000000000000}"/>
          </ac:spMkLst>
        </pc:spChg>
        <pc:picChg chg="mod">
          <ac:chgData name="Suzanne McGladdery" userId="62adaf76c46c4659" providerId="LiveId" clId="{770BB019-4D62-4B72-993B-5858E593A60E}" dt="2019-06-10T11:37:54.947" v="642" actId="1076"/>
          <ac:picMkLst>
            <pc:docMk/>
            <pc:sldMk cId="178883291" sldId="260"/>
            <ac:picMk id="13" creationId="{00000000-0000-0000-0000-000000000000}"/>
          </ac:picMkLst>
        </pc:picChg>
      </pc:sldChg>
    </pc:docChg>
  </pc:docChgLst>
  <pc:docChgLst>
    <pc:chgData name="Suzanne McGladdery" userId="62adaf76c46c4659" providerId="LiveId" clId="{97E92A87-BF02-4CFA-BCA6-505E80F2C1F8}"/>
    <pc:docChg chg="modSld">
      <pc:chgData name="Suzanne McGladdery" userId="62adaf76c46c4659" providerId="LiveId" clId="{97E92A87-BF02-4CFA-BCA6-505E80F2C1F8}" dt="2022-07-12T14:55:40.369" v="4" actId="20577"/>
      <pc:docMkLst>
        <pc:docMk/>
      </pc:docMkLst>
      <pc:sldChg chg="modSp mod">
        <pc:chgData name="Suzanne McGladdery" userId="62adaf76c46c4659" providerId="LiveId" clId="{97E92A87-BF02-4CFA-BCA6-505E80F2C1F8}" dt="2022-07-12T14:55:40.369" v="4" actId="20577"/>
        <pc:sldMkLst>
          <pc:docMk/>
          <pc:sldMk cId="703645173" sldId="257"/>
        </pc:sldMkLst>
        <pc:spChg chg="mod">
          <ac:chgData name="Suzanne McGladdery" userId="62adaf76c46c4659" providerId="LiveId" clId="{97E92A87-BF02-4CFA-BCA6-505E80F2C1F8}" dt="2022-07-12T14:55:40.369" v="4" actId="20577"/>
          <ac:spMkLst>
            <pc:docMk/>
            <pc:sldMk cId="703645173" sldId="257"/>
            <ac:spMk id="4" creationId="{00000000-0000-0000-0000-000000000000}"/>
          </ac:spMkLst>
        </pc:spChg>
      </pc:sldChg>
      <pc:sldChg chg="modSp">
        <pc:chgData name="Suzanne McGladdery" userId="62adaf76c46c4659" providerId="LiveId" clId="{97E92A87-BF02-4CFA-BCA6-505E80F2C1F8}" dt="2021-01-14T18:16:27.644" v="0" actId="1076"/>
        <pc:sldMkLst>
          <pc:docMk/>
          <pc:sldMk cId="178883291" sldId="260"/>
        </pc:sldMkLst>
        <pc:picChg chg="mod">
          <ac:chgData name="Suzanne McGladdery" userId="62adaf76c46c4659" providerId="LiveId" clId="{97E92A87-BF02-4CFA-BCA6-505E80F2C1F8}" dt="2021-01-14T18:16:27.644" v="0" actId="1076"/>
          <ac:picMkLst>
            <pc:docMk/>
            <pc:sldMk cId="178883291" sldId="260"/>
            <ac:picMk id="5135" creationId="{00000000-0000-0000-0000-000000000000}"/>
          </ac:picMkLst>
        </pc:picChg>
      </pc:sldChg>
    </pc:docChg>
  </pc:docChgLst>
  <pc:docChgLst>
    <pc:chgData name="Suzanne McGladdery" userId="62adaf76c46c4659" providerId="LiveId" clId="{050794FB-A7F1-47F2-9FF7-CFAB1115F5A3}"/>
    <pc:docChg chg="modSld">
      <pc:chgData name="Suzanne McGladdery" userId="62adaf76c46c4659" providerId="LiveId" clId="{050794FB-A7F1-47F2-9FF7-CFAB1115F5A3}" dt="2019-12-02T11:41:13.699" v="39" actId="20577"/>
      <pc:docMkLst>
        <pc:docMk/>
      </pc:docMkLst>
      <pc:sldChg chg="modSp">
        <pc:chgData name="Suzanne McGladdery" userId="62adaf76c46c4659" providerId="LiveId" clId="{050794FB-A7F1-47F2-9FF7-CFAB1115F5A3}" dt="2019-12-02T11:41:13.699" v="39" actId="20577"/>
        <pc:sldMkLst>
          <pc:docMk/>
          <pc:sldMk cId="703645173" sldId="257"/>
        </pc:sldMkLst>
        <pc:spChg chg="mod">
          <ac:chgData name="Suzanne McGladdery" userId="62adaf76c46c4659" providerId="LiveId" clId="{050794FB-A7F1-47F2-9FF7-CFAB1115F5A3}" dt="2019-12-02T11:41:13.699" v="39" actId="20577"/>
          <ac:spMkLst>
            <pc:docMk/>
            <pc:sldMk cId="703645173" sldId="257"/>
            <ac:spMk id="4" creationId="{00000000-0000-0000-0000-000000000000}"/>
          </ac:spMkLst>
        </pc:spChg>
      </pc:sldChg>
      <pc:sldChg chg="modSp">
        <pc:chgData name="Suzanne McGladdery" userId="62adaf76c46c4659" providerId="LiveId" clId="{050794FB-A7F1-47F2-9FF7-CFAB1115F5A3}" dt="2019-12-02T11:38:08.821" v="5" actId="20577"/>
        <pc:sldMkLst>
          <pc:docMk/>
          <pc:sldMk cId="1086910722" sldId="259"/>
        </pc:sldMkLst>
        <pc:spChg chg="mod">
          <ac:chgData name="Suzanne McGladdery" userId="62adaf76c46c4659" providerId="LiveId" clId="{050794FB-A7F1-47F2-9FF7-CFAB1115F5A3}" dt="2019-12-02T11:38:08.821" v="5" actId="20577"/>
          <ac:spMkLst>
            <pc:docMk/>
            <pc:sldMk cId="1086910722" sldId="259"/>
            <ac:spMk id="7" creationId="{00000000-0000-0000-0000-000000000000}"/>
          </ac:spMkLst>
        </pc:spChg>
      </pc:sldChg>
      <pc:sldChg chg="modSp">
        <pc:chgData name="Suzanne McGladdery" userId="62adaf76c46c4659" providerId="LiveId" clId="{050794FB-A7F1-47F2-9FF7-CFAB1115F5A3}" dt="2019-12-02T11:40:36.450" v="16" actId="1076"/>
        <pc:sldMkLst>
          <pc:docMk/>
          <pc:sldMk cId="1214370350" sldId="261"/>
        </pc:sldMkLst>
        <pc:spChg chg="mod">
          <ac:chgData name="Suzanne McGladdery" userId="62adaf76c46c4659" providerId="LiveId" clId="{050794FB-A7F1-47F2-9FF7-CFAB1115F5A3}" dt="2019-12-02T11:40:36.450" v="16" actId="1076"/>
          <ac:spMkLst>
            <pc:docMk/>
            <pc:sldMk cId="1214370350" sldId="261"/>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8E9625-993A-4CDD-95AD-4C56AAE22BED}" type="datetimeFigureOut">
              <a:rPr lang="en-GB" smtClean="0"/>
              <a:t>12/07/2022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84269E-A8FB-45CE-A0F8-D573B2676513}" type="slidenum">
              <a:rPr lang="en-GB" smtClean="0"/>
              <a:t>‹#›</a:t>
            </a:fld>
            <a:endParaRPr lang="en-GB"/>
          </a:p>
        </p:txBody>
      </p:sp>
    </p:spTree>
    <p:extLst>
      <p:ext uri="{BB962C8B-B14F-4D97-AF65-F5344CB8AC3E}">
        <p14:creationId xmlns:p14="http://schemas.microsoft.com/office/powerpoint/2010/main" val="1982885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B84269E-A8FB-45CE-A0F8-D573B2676513}" type="slidenum">
              <a:rPr lang="en-GB" smtClean="0"/>
              <a:t>5</a:t>
            </a:fld>
            <a:endParaRPr lang="en-GB"/>
          </a:p>
        </p:txBody>
      </p:sp>
    </p:spTree>
    <p:extLst>
      <p:ext uri="{BB962C8B-B14F-4D97-AF65-F5344CB8AC3E}">
        <p14:creationId xmlns:p14="http://schemas.microsoft.com/office/powerpoint/2010/main" val="100732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3BE425D-174A-49A1-BA25-9460382E6C3E}" type="datetimeFigureOut">
              <a:rPr lang="en-GB" smtClean="0"/>
              <a:t>12/07/2022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3149201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3BE425D-174A-49A1-BA25-9460382E6C3E}" type="datetimeFigureOut">
              <a:rPr lang="en-GB" smtClean="0"/>
              <a:t>12/07/2022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181216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3BE425D-174A-49A1-BA25-9460382E6C3E}" type="datetimeFigureOut">
              <a:rPr lang="en-GB" smtClean="0"/>
              <a:t>12/07/2022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2791162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3BE425D-174A-49A1-BA25-9460382E6C3E}" type="datetimeFigureOut">
              <a:rPr lang="en-GB" smtClean="0"/>
              <a:t>12/07/2022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995025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BE425D-174A-49A1-BA25-9460382E6C3E}" type="datetimeFigureOut">
              <a:rPr lang="en-GB" smtClean="0"/>
              <a:t>12/07/2022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3293266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3BE425D-174A-49A1-BA25-9460382E6C3E}" type="datetimeFigureOut">
              <a:rPr lang="en-GB" smtClean="0"/>
              <a:t>12/07/2022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425086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3BE425D-174A-49A1-BA25-9460382E6C3E}" type="datetimeFigureOut">
              <a:rPr lang="en-GB" smtClean="0"/>
              <a:t>12/07/2022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323984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3BE425D-174A-49A1-BA25-9460382E6C3E}" type="datetimeFigureOut">
              <a:rPr lang="en-GB" smtClean="0"/>
              <a:t>12/07/2022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61275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E425D-174A-49A1-BA25-9460382E6C3E}" type="datetimeFigureOut">
              <a:rPr lang="en-GB" smtClean="0"/>
              <a:t>12/07/2022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3255736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BE425D-174A-49A1-BA25-9460382E6C3E}" type="datetimeFigureOut">
              <a:rPr lang="en-GB" smtClean="0"/>
              <a:t>12/07/2022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2594130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BE425D-174A-49A1-BA25-9460382E6C3E}" type="datetimeFigureOut">
              <a:rPr lang="en-GB" smtClean="0"/>
              <a:t>12/07/2022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290791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E425D-174A-49A1-BA25-9460382E6C3E}" type="datetimeFigureOut">
              <a:rPr lang="en-GB" smtClean="0"/>
              <a:t>12/07/2022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B5E35-2639-435E-95AC-E2FF1766A617}" type="slidenum">
              <a:rPr lang="en-GB" smtClean="0"/>
              <a:t>‹#›</a:t>
            </a:fld>
            <a:endParaRPr lang="en-GB"/>
          </a:p>
        </p:txBody>
      </p:sp>
    </p:spTree>
    <p:extLst>
      <p:ext uri="{BB962C8B-B14F-4D97-AF65-F5344CB8AC3E}">
        <p14:creationId xmlns:p14="http://schemas.microsoft.com/office/powerpoint/2010/main" val="1005429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4821535" y="3657"/>
            <a:ext cx="432246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Your Life Story</a:t>
            </a:r>
          </a:p>
        </p:txBody>
      </p:sp>
    </p:spTree>
    <p:extLst>
      <p:ext uri="{BB962C8B-B14F-4D97-AF65-F5344CB8AC3E}">
        <p14:creationId xmlns:p14="http://schemas.microsoft.com/office/powerpoint/2010/main" val="1102931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Suzanne\AppData\Local\Microsoft\Windows\INetCache\IE\2KCI3VPJ\tree_of_life_by_scaryhoboclown[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5290"/>
          <a:stretch/>
        </p:blipFill>
        <p:spPr bwMode="auto">
          <a:xfrm>
            <a:off x="6948264" y="205960"/>
            <a:ext cx="1869467" cy="220689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3011159" y="64797"/>
            <a:ext cx="287142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Life Story</a:t>
            </a: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3697" y="4967398"/>
            <a:ext cx="1546468" cy="17841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31758" y="2412853"/>
            <a:ext cx="7717419" cy="2554545"/>
          </a:xfrm>
          <a:prstGeom prst="rect">
            <a:avLst/>
          </a:prstGeom>
          <a:noFill/>
        </p:spPr>
        <p:txBody>
          <a:bodyPr wrap="square" rtlCol="0">
            <a:spAutoFit/>
          </a:bodyPr>
          <a:lstStyle/>
          <a:p>
            <a:pPr algn="just"/>
            <a:r>
              <a:rPr lang="en-GB" sz="1600" dirty="0">
                <a:solidFill>
                  <a:srgbClr val="0070C0"/>
                </a:solidFill>
                <a:latin typeface="Comic Sans MS" panose="030F0702030302020204" pitchFamily="66" charset="0"/>
              </a:rPr>
              <a:t>Your Life Story Worker, the person who is showing you this book, meets with many young people and their parents.  Mostly when they are aged between 6 to 21.  The aim is to help young people know more about their life story, and to work through their thoughts and feelings together.</a:t>
            </a:r>
          </a:p>
          <a:p>
            <a:pPr algn="just"/>
            <a:endParaRPr lang="en-GB" sz="1600" dirty="0">
              <a:solidFill>
                <a:srgbClr val="0070C0"/>
              </a:solidFill>
              <a:latin typeface="Comic Sans MS" panose="030F0702030302020204" pitchFamily="66" charset="0"/>
            </a:endParaRPr>
          </a:p>
          <a:p>
            <a:pPr algn="just"/>
            <a:r>
              <a:rPr lang="en-GB" sz="1600" dirty="0">
                <a:solidFill>
                  <a:srgbClr val="0070C0"/>
                </a:solidFill>
                <a:latin typeface="Comic Sans MS" panose="030F0702030302020204" pitchFamily="66" charset="0"/>
              </a:rPr>
              <a:t>There’s not just one story, people who were involved at the time may each have their own view.  The plan is for us to think about these things together, to help you make up your own mind and find your story.</a:t>
            </a:r>
          </a:p>
          <a:p>
            <a:pPr algn="just"/>
            <a:endParaRPr lang="en-GB" sz="1600" dirty="0">
              <a:solidFill>
                <a:srgbClr val="0070C0"/>
              </a:solidFill>
              <a:latin typeface="Comic Sans MS" panose="030F0702030302020204" pitchFamily="66" charset="0"/>
            </a:endParaRPr>
          </a:p>
          <a:p>
            <a:pPr algn="just"/>
            <a:r>
              <a:rPr lang="en-GB" sz="1600" dirty="0">
                <a:solidFill>
                  <a:srgbClr val="0070C0"/>
                </a:solidFill>
                <a:latin typeface="Comic Sans MS" panose="030F0702030302020204" pitchFamily="66" charset="0"/>
              </a:rPr>
              <a:t>This isn’t an easy thing to do, but can help you now and in your future….</a:t>
            </a:r>
          </a:p>
        </p:txBody>
      </p:sp>
      <p:sp>
        <p:nvSpPr>
          <p:cNvPr id="2" name="TextBox 1"/>
          <p:cNvSpPr txBox="1"/>
          <p:nvPr/>
        </p:nvSpPr>
        <p:spPr>
          <a:xfrm>
            <a:off x="532471" y="1426243"/>
            <a:ext cx="6958911" cy="1107996"/>
          </a:xfrm>
          <a:prstGeom prst="rect">
            <a:avLst/>
          </a:prstGeom>
          <a:noFill/>
        </p:spPr>
        <p:txBody>
          <a:bodyPr wrap="square" rtlCol="0">
            <a:spAutoFit/>
          </a:bodyPr>
          <a:lstStyle/>
          <a:p>
            <a:pPr algn="just"/>
            <a:r>
              <a:rPr lang="en-GB" sz="1600" dirty="0">
                <a:solidFill>
                  <a:srgbClr val="0070C0"/>
                </a:solidFill>
                <a:latin typeface="Comic Sans MS" panose="030F0702030302020204" pitchFamily="66" charset="0"/>
              </a:rPr>
              <a:t>Everyone has a story about their life, and how they came to live where they do now.  As you grow you will have more questions, thoughts and feelings about </a:t>
            </a:r>
            <a:r>
              <a:rPr lang="en-GB" sz="1600" b="1" dirty="0">
                <a:solidFill>
                  <a:srgbClr val="0070C0"/>
                </a:solidFill>
                <a:latin typeface="Comic Sans MS" panose="030F0702030302020204" pitchFamily="66" charset="0"/>
              </a:rPr>
              <a:t>why, what, where, when, who and how.</a:t>
            </a:r>
            <a:endParaRPr lang="en-GB" sz="1600" dirty="0">
              <a:solidFill>
                <a:srgbClr val="0070C0"/>
              </a:solidFill>
              <a:latin typeface="Comic Sans MS" panose="030F0702030302020204" pitchFamily="66" charset="0"/>
            </a:endParaRPr>
          </a:p>
          <a:p>
            <a:endParaRPr lang="en-GB" dirty="0"/>
          </a:p>
        </p:txBody>
      </p:sp>
    </p:spTree>
    <p:extLst>
      <p:ext uri="{BB962C8B-B14F-4D97-AF65-F5344CB8AC3E}">
        <p14:creationId xmlns:p14="http://schemas.microsoft.com/office/powerpoint/2010/main" val="703645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C:\Users\Suzanne\AppData\Local\Microsoft\Windows\INetCache\IE\C9TOZC0O\duvida[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5797"/>
          <a:stretch/>
        </p:blipFill>
        <p:spPr bwMode="auto">
          <a:xfrm>
            <a:off x="8115321" y="5615644"/>
            <a:ext cx="1028679" cy="122165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143187" y="290269"/>
            <a:ext cx="457157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solidFill>
                  <a:srgbClr val="E30F4C"/>
                </a:solidFill>
                <a:effectLst>
                  <a:outerShdw blurRad="50800" dist="39000" dir="5460000" algn="tl">
                    <a:srgbClr val="000000">
                      <a:alpha val="38000"/>
                    </a:srgbClr>
                  </a:outerShdw>
                </a:effectLst>
              </a:rPr>
              <a:t>When we meet</a:t>
            </a:r>
            <a:endParaRPr lang="en-US" sz="5400" b="1" cap="none" spc="0" dirty="0">
              <a:ln w="11430"/>
              <a:solidFill>
                <a:srgbClr val="E30F4C"/>
              </a:solidFill>
              <a:effectLst>
                <a:outerShdw blurRad="50800" dist="39000" dir="5460000" algn="tl">
                  <a:srgbClr val="000000">
                    <a:alpha val="38000"/>
                  </a:srgbClr>
                </a:outerShdw>
              </a:effectLst>
            </a:endParaRPr>
          </a:p>
        </p:txBody>
      </p:sp>
      <p:sp>
        <p:nvSpPr>
          <p:cNvPr id="7" name="TextBox 6"/>
          <p:cNvSpPr txBox="1"/>
          <p:nvPr/>
        </p:nvSpPr>
        <p:spPr>
          <a:xfrm>
            <a:off x="703247" y="1702157"/>
            <a:ext cx="7416824" cy="4524315"/>
          </a:xfrm>
          <a:prstGeom prst="rect">
            <a:avLst/>
          </a:prstGeom>
          <a:noFill/>
        </p:spPr>
        <p:txBody>
          <a:bodyPr wrap="square" rtlCol="0">
            <a:spAutoFit/>
          </a:bodyPr>
          <a:lstStyle/>
          <a:p>
            <a:pPr algn="just"/>
            <a:r>
              <a:rPr lang="en-GB" sz="1600" dirty="0">
                <a:solidFill>
                  <a:srgbClr val="0070C0"/>
                </a:solidFill>
                <a:latin typeface="Comic Sans MS" panose="030F0702030302020204" pitchFamily="66" charset="0"/>
              </a:rPr>
              <a:t>First, we need to get to know each other before we start exploring your Life Story.  We can do this by playing a few games like Jenga and boxes.</a:t>
            </a:r>
          </a:p>
          <a:p>
            <a:pPr algn="just"/>
            <a:endParaRPr lang="en-GB" sz="1600" dirty="0">
              <a:solidFill>
                <a:srgbClr val="0070C0"/>
              </a:solidFill>
              <a:latin typeface="Comic Sans MS" panose="030F0702030302020204" pitchFamily="66" charset="0"/>
            </a:endParaRPr>
          </a:p>
          <a:p>
            <a:pPr algn="just"/>
            <a:r>
              <a:rPr lang="en-GB" sz="1600" dirty="0">
                <a:solidFill>
                  <a:srgbClr val="0070C0"/>
                </a:solidFill>
                <a:latin typeface="Comic Sans MS" panose="030F0702030302020204" pitchFamily="66" charset="0"/>
              </a:rPr>
              <a:t>We will meet every other week, ideally on the same day at the same time. </a:t>
            </a:r>
          </a:p>
          <a:p>
            <a:pPr algn="just"/>
            <a:endParaRPr lang="en-GB" sz="1600" dirty="0">
              <a:solidFill>
                <a:srgbClr val="0070C0"/>
              </a:solidFill>
              <a:latin typeface="Comic Sans MS" panose="030F0702030302020204" pitchFamily="66" charset="0"/>
            </a:endParaRPr>
          </a:p>
          <a:p>
            <a:pPr algn="just"/>
            <a:r>
              <a:rPr lang="en-GB" sz="1600" dirty="0">
                <a:solidFill>
                  <a:srgbClr val="0070C0"/>
                </a:solidFill>
                <a:latin typeface="Comic Sans MS" panose="030F0702030302020204" pitchFamily="66" charset="0"/>
              </a:rPr>
              <a:t>Once we have got to know each other will start to think about all the feelings you have and how we can talk about them.  Feelings can be the hardest thing to talk about – even for adults!  We will try out some fun ways to do this.</a:t>
            </a:r>
          </a:p>
          <a:p>
            <a:pPr algn="just"/>
            <a:endParaRPr lang="en-GB" sz="1600" dirty="0">
              <a:solidFill>
                <a:srgbClr val="0070C0"/>
              </a:solidFill>
              <a:latin typeface="Comic Sans MS" panose="030F0702030302020204" pitchFamily="66" charset="0"/>
            </a:endParaRPr>
          </a:p>
          <a:p>
            <a:pPr algn="just"/>
            <a:r>
              <a:rPr lang="en-GB" sz="1600" dirty="0">
                <a:solidFill>
                  <a:srgbClr val="0070C0"/>
                </a:solidFill>
                <a:latin typeface="Comic Sans MS" panose="030F0702030302020204" pitchFamily="66" charset="0"/>
              </a:rPr>
              <a:t>To help tell your story we will use wallpaper; to draw and write the information, thoughts and feelings which can help you make sense of things, see links, and may create new understandings, thoughts and feelings.  Each time we meet we can roll out the wallpaper and then roll it away at the end  until the next time.  </a:t>
            </a:r>
          </a:p>
          <a:p>
            <a:pPr algn="just"/>
            <a:endParaRPr lang="en-GB" sz="1600" dirty="0">
              <a:solidFill>
                <a:srgbClr val="0070C0"/>
              </a:solidFill>
              <a:latin typeface="Comic Sans MS" panose="030F0702030302020204" pitchFamily="66" charset="0"/>
            </a:endParaRPr>
          </a:p>
          <a:p>
            <a:pPr algn="just"/>
            <a:r>
              <a:rPr lang="en-GB" sz="1600" dirty="0">
                <a:solidFill>
                  <a:srgbClr val="0070C0"/>
                </a:solidFill>
                <a:latin typeface="Comic Sans MS" panose="030F0702030302020204" pitchFamily="66" charset="0"/>
              </a:rPr>
              <a:t>You can write on the wallpaper anytime if there are any things you want to record, or any thoughts or questions you want to write down for next time.</a:t>
            </a:r>
            <a:endParaRPr lang="en-GB" sz="1600" dirty="0"/>
          </a:p>
        </p:txBody>
      </p:sp>
      <p:pic>
        <p:nvPicPr>
          <p:cNvPr id="4105" name="Picture 9" descr="C:\Users\Suzanne\AppData\Local\Microsoft\Windows\Temporary Internet Files\Content.IE5\KX4ASHD2\jenga-200x300[1].jpg"/>
          <p:cNvPicPr>
            <a:picLocks noChangeAspect="1" noChangeArrowheads="1"/>
          </p:cNvPicPr>
          <p:nvPr/>
        </p:nvPicPr>
        <p:blipFill rotWithShape="1">
          <a:blip r:embed="rId3">
            <a:extLst>
              <a:ext uri="{28A0092B-C50C-407E-A947-70E740481C1C}">
                <a14:useLocalDpi xmlns:a14="http://schemas.microsoft.com/office/drawing/2010/main" val="0"/>
              </a:ext>
            </a:extLst>
          </a:blip>
          <a:srcRect l="11066" t="5612" r="19431" b="7005"/>
          <a:stretch/>
        </p:blipFill>
        <p:spPr bwMode="auto">
          <a:xfrm rot="1157505">
            <a:off x="363244" y="107438"/>
            <a:ext cx="734343" cy="1384878"/>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age result for playing a game on pap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103" y="88774"/>
            <a:ext cx="1257421" cy="1326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6910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6211" y="294651"/>
            <a:ext cx="5943101"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Your Life Story Book</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TextBox 6"/>
          <p:cNvSpPr txBox="1"/>
          <p:nvPr/>
        </p:nvSpPr>
        <p:spPr>
          <a:xfrm>
            <a:off x="395536" y="1582529"/>
            <a:ext cx="8208912" cy="4031873"/>
          </a:xfrm>
          <a:prstGeom prst="rect">
            <a:avLst/>
          </a:prstGeom>
          <a:noFill/>
        </p:spPr>
        <p:txBody>
          <a:bodyPr wrap="square" rtlCol="0">
            <a:spAutoFit/>
          </a:bodyPr>
          <a:lstStyle/>
          <a:p>
            <a:pPr algn="just"/>
            <a:r>
              <a:rPr lang="en-GB" sz="1600" dirty="0">
                <a:solidFill>
                  <a:srgbClr val="0070C0"/>
                </a:solidFill>
                <a:latin typeface="Comic Sans MS" panose="030F0702030302020204" pitchFamily="66" charset="0"/>
              </a:rPr>
              <a:t>As we get towards the end of our work together we will make a book to reflect the work we have done together: you will be the chief editor as it will tell </a:t>
            </a:r>
            <a:r>
              <a:rPr lang="en-GB" sz="1600" b="1" dirty="0">
                <a:solidFill>
                  <a:srgbClr val="0070C0"/>
                </a:solidFill>
                <a:latin typeface="Comic Sans MS" panose="030F0702030302020204" pitchFamily="66" charset="0"/>
              </a:rPr>
              <a:t>your</a:t>
            </a:r>
            <a:r>
              <a:rPr lang="en-GB" sz="1600" dirty="0">
                <a:solidFill>
                  <a:srgbClr val="0070C0"/>
                </a:solidFill>
                <a:latin typeface="Comic Sans MS" panose="030F0702030302020204" pitchFamily="66" charset="0"/>
              </a:rPr>
              <a:t> </a:t>
            </a:r>
            <a:r>
              <a:rPr lang="en-GB" sz="1600" b="1" dirty="0">
                <a:solidFill>
                  <a:srgbClr val="0070C0"/>
                </a:solidFill>
                <a:latin typeface="Comic Sans MS" panose="030F0702030302020204" pitchFamily="66" charset="0"/>
              </a:rPr>
              <a:t>story.</a:t>
            </a:r>
          </a:p>
          <a:p>
            <a:pPr algn="just"/>
            <a:endParaRPr lang="en-GB" sz="1600" dirty="0">
              <a:solidFill>
                <a:srgbClr val="0070C0"/>
              </a:solidFill>
              <a:latin typeface="Comic Sans MS" panose="030F0702030302020204" pitchFamily="66" charset="0"/>
            </a:endParaRPr>
          </a:p>
          <a:p>
            <a:pPr algn="just"/>
            <a:r>
              <a:rPr lang="en-GB" sz="1600" dirty="0">
                <a:solidFill>
                  <a:srgbClr val="0070C0"/>
                </a:solidFill>
                <a:latin typeface="Comic Sans MS" panose="030F0702030302020204" pitchFamily="66" charset="0"/>
              </a:rPr>
              <a:t>As you carry on in your life your book can help you remember things about you.  You can choose if you show it to other people who you might want to know about you and your life.</a:t>
            </a:r>
          </a:p>
          <a:p>
            <a:pPr algn="just"/>
            <a:endParaRPr lang="en-GB" sz="1600" dirty="0">
              <a:solidFill>
                <a:srgbClr val="0070C0"/>
              </a:solidFill>
              <a:latin typeface="Comic Sans MS" panose="030F0702030302020204" pitchFamily="66" charset="0"/>
            </a:endParaRPr>
          </a:p>
          <a:p>
            <a:pPr algn="just"/>
            <a:r>
              <a:rPr lang="en-GB" sz="1600" dirty="0">
                <a:solidFill>
                  <a:srgbClr val="0070C0"/>
                </a:solidFill>
                <a:latin typeface="Comic Sans MS" panose="030F0702030302020204" pitchFamily="66" charset="0"/>
              </a:rPr>
              <a:t>Our Life Story carries on throughout our lives.  You will have many choices in your life, and l hope this work will help to answer some of your questions and know more about your birth family. </a:t>
            </a:r>
          </a:p>
          <a:p>
            <a:pPr algn="just"/>
            <a:endParaRPr lang="en-GB" sz="1600" dirty="0">
              <a:solidFill>
                <a:srgbClr val="0070C0"/>
              </a:solidFill>
              <a:latin typeface="Comic Sans MS" panose="030F0702030302020204" pitchFamily="66" charset="0"/>
            </a:endParaRPr>
          </a:p>
          <a:p>
            <a:pPr algn="just"/>
            <a:r>
              <a:rPr lang="en-GB" sz="1600" dirty="0">
                <a:solidFill>
                  <a:srgbClr val="0070C0"/>
                </a:solidFill>
                <a:latin typeface="Comic Sans MS" panose="030F0702030302020204" pitchFamily="66" charset="0"/>
              </a:rPr>
              <a:t>I hope it will also help you to see your strengths and talents, to make some sense of the past and to see the possibilities for your future.  Some people feel it helps them to know themselves better and to be able to move on in their lives without always thinking about the past.  I hope that this will help you to make good choices so you can have the life you would like.</a:t>
            </a:r>
          </a:p>
        </p:txBody>
      </p:sp>
      <p:pic>
        <p:nvPicPr>
          <p:cNvPr id="5135" name="Picture 15" descr="C:\Users\Suzanne\AppData\Local\Microsoft\Windows\Temporary Internet Files\Content.IE5\SFJLD57G\boy_reading_book1249406311[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4897" y="100748"/>
            <a:ext cx="1123560" cy="127180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5" descr="C:\Users\Suzanne\AppData\Local\Microsoft\Windows\INetCache\IE\E6IU9RAZ\120736-Past-Present-Future[1].jpg"/>
          <p:cNvPicPr>
            <a:picLocks noChangeAspect="1" noChangeArrowheads="1"/>
          </p:cNvPicPr>
          <p:nvPr/>
        </p:nvPicPr>
        <p:blipFill rotWithShape="1">
          <a:blip r:embed="rId3">
            <a:extLst>
              <a:ext uri="{28A0092B-C50C-407E-A947-70E740481C1C}">
                <a14:useLocalDpi xmlns:a14="http://schemas.microsoft.com/office/drawing/2010/main" val="0"/>
              </a:ext>
            </a:extLst>
          </a:blip>
          <a:srcRect l="40187" t="10660" r="5697"/>
          <a:stretch/>
        </p:blipFill>
        <p:spPr bwMode="auto">
          <a:xfrm>
            <a:off x="3973445" y="5445224"/>
            <a:ext cx="1053093" cy="1299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883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6842" y="149731"/>
            <a:ext cx="3609770"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Questions???</a:t>
            </a:r>
            <a:endParaRPr lang="en-US"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TextBox 6"/>
          <p:cNvSpPr txBox="1"/>
          <p:nvPr/>
        </p:nvSpPr>
        <p:spPr>
          <a:xfrm>
            <a:off x="316842" y="6452802"/>
            <a:ext cx="8604448" cy="338554"/>
          </a:xfrm>
          <a:prstGeom prst="rect">
            <a:avLst/>
          </a:prstGeom>
          <a:noFill/>
        </p:spPr>
        <p:txBody>
          <a:bodyPr wrap="square" rtlCol="0">
            <a:spAutoFit/>
          </a:bodyPr>
          <a:lstStyle/>
          <a:p>
            <a:pPr algn="ctr"/>
            <a:r>
              <a:rPr lang="en-GB" sz="1600" dirty="0">
                <a:solidFill>
                  <a:srgbClr val="0070C0"/>
                </a:solidFill>
                <a:latin typeface="Comic Sans MS" panose="030F0702030302020204" pitchFamily="66" charset="0"/>
              </a:rPr>
              <a:t>(</a:t>
            </a:r>
            <a:r>
              <a:rPr lang="en-GB" sz="1600" i="1" dirty="0">
                <a:solidFill>
                  <a:srgbClr val="0070C0"/>
                </a:solidFill>
                <a:latin typeface="Comic Sans MS" panose="030F0702030302020204" pitchFamily="66" charset="0"/>
              </a:rPr>
              <a:t>A space to write any questions you have about Life Story Work)</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1217910"/>
            <a:ext cx="7317285" cy="4659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descr="C:\Users\Suzanne\AppData\Local\Microsoft\Windows\INetCache\IE\C9TOZC0O\duvida[1].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0588" r="24017"/>
          <a:stretch/>
        </p:blipFill>
        <p:spPr bwMode="auto">
          <a:xfrm>
            <a:off x="0" y="5599117"/>
            <a:ext cx="676736" cy="1221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4370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TotalTime>
  <Words>582</Words>
  <Application>Microsoft Office PowerPoint</Application>
  <PresentationFormat>On-screen Show (4:3)</PresentationFormat>
  <Paragraphs>29</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Comic Sans MS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dc:creator>
  <cp:lastModifiedBy>Suzanne McGladdery</cp:lastModifiedBy>
  <cp:revision>32</cp:revision>
  <cp:lastPrinted>2019-12-02T11:40:42Z</cp:lastPrinted>
  <dcterms:created xsi:type="dcterms:W3CDTF">2016-01-31T11:46:56Z</dcterms:created>
  <dcterms:modified xsi:type="dcterms:W3CDTF">2022-07-12T14:55:48Z</dcterms:modified>
</cp:coreProperties>
</file>